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8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59" autoAdjust="0"/>
    <p:restoredTop sz="94660"/>
  </p:normalViewPr>
  <p:slideViewPr>
    <p:cSldViewPr>
      <p:cViewPr varScale="1">
        <p:scale>
          <a:sx n="62" d="100"/>
          <a:sy n="62" d="100"/>
        </p:scale>
        <p:origin x="16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3516E7-BF37-45CC-88C9-6741F86F36B0}" type="datetimeFigureOut">
              <a:rPr lang="he-IL" smtClean="0"/>
              <a:t>י"ד/שבט/תשפ"א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524202-31E6-4255-9836-5BBF72117F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303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24202-31E6-4255-9836-5BBF72117FFB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364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659E349-84AA-4046-86E4-7DDA2D69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5A80-83AD-4A86-9ACE-620B598626B8}" type="datetimeFigureOut">
              <a:rPr lang="he-IL"/>
              <a:pPr>
                <a:defRPr/>
              </a:pPr>
              <a:t>י"ד/שבט/תשפ"א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C5BD169-3189-4586-8DB2-2D2FFC29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08076D4-FCC4-44A2-A0E8-372B828D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46215-5DE0-49FF-8919-8DC542D1AD6A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87845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1D3DEA3-C193-476F-A6A8-FA21271D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085F-EB69-4B9C-B4E5-121A5FA5CE9D}" type="datetimeFigureOut">
              <a:rPr lang="he-IL"/>
              <a:pPr>
                <a:defRPr/>
              </a:pPr>
              <a:t>י"ד/שבט/תשפ"א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DBC50B2-E328-450C-BE9A-5FDF9503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CAB3F97-5851-47F4-B0E1-11DDBB566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170DE-EE98-4DBD-9319-CA50476667AF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29917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8B97908-F797-4090-A06C-6BCBD3B0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AE05-14B3-48FE-97CD-B0F154CE633C}" type="datetimeFigureOut">
              <a:rPr lang="he-IL"/>
              <a:pPr>
                <a:defRPr/>
              </a:pPr>
              <a:t>י"ד/שבט/תשפ"א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27C83B4-A38C-4A23-84A0-F7C934B2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E0DDF35-1639-4AEA-9053-C4C764A8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BCA3-6DCF-4A73-A524-4EAA9BE185A6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09846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3305E8-AD11-4549-8EAB-C381B591D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31287-0C30-4130-9ED3-C3C076F9C7D0}" type="datetimeFigureOut">
              <a:rPr lang="he-IL"/>
              <a:pPr>
                <a:defRPr/>
              </a:pPr>
              <a:t>י"ד/שבט/תשפ"א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979F472-9958-4C16-AB67-587A61B1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5DFCBA5-2FFB-44E8-824E-4915229D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A64C0-D89B-4823-B043-EA2D414CC450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04955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2285E99-B763-45FC-A2FA-29712604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D4E7-5CEB-45EB-AC32-C216FD03068A}" type="datetimeFigureOut">
              <a:rPr lang="he-IL"/>
              <a:pPr>
                <a:defRPr/>
              </a:pPr>
              <a:t>י"ד/שבט/תשפ"א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1B5D4FC-9DE3-46E0-BF64-3ABCEB55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77672CE-267E-4FA0-B0AC-73100B24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E9220-A60F-4965-AC36-72204CB1CCA2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71239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8F028E79-50E4-4FDE-B1D1-8F3AD4A7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4BAC-9CF9-4D64-B32F-FD33193C6605}" type="datetimeFigureOut">
              <a:rPr lang="he-IL"/>
              <a:pPr>
                <a:defRPr/>
              </a:pPr>
              <a:t>י"ד/שבט/תשפ"א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D58C2351-BB4E-4799-B919-1BAFE509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6300A938-B424-4A1A-BF2E-3D05DCC7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3EDEA-0C8E-47A2-8BC8-82915DBF015D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85079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CF996F97-4F65-4BF5-BB07-83B4A25FF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87B9-F4EF-481C-BF6F-B23BCC4B859F}" type="datetimeFigureOut">
              <a:rPr lang="he-IL"/>
              <a:pPr>
                <a:defRPr/>
              </a:pPr>
              <a:t>י"ד/שבט/תשפ"א</a:t>
            </a:fld>
            <a:endParaRPr lang="he-IL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3733EE53-D281-4AEB-A7CF-09C12D3F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5EFDBAFE-CDEB-4C5E-B37B-67D6B08D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C8C76-4C7C-4A57-B4D4-BDD3CF5F04AC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11543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5D7F9D88-BCF1-48C2-9334-FF902D19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D8AA-3C08-4424-843F-1A4AF4E57965}" type="datetimeFigureOut">
              <a:rPr lang="he-IL"/>
              <a:pPr>
                <a:defRPr/>
              </a:pPr>
              <a:t>י"ד/שבט/תשפ"א</a:t>
            </a:fld>
            <a:endParaRPr lang="he-IL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F2667AA8-98D8-430E-8C49-3DA3EA08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BA938409-2252-42DE-836F-50255770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F36D1-C33E-4BF4-8351-E946269FED50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50071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BED43A55-2FA4-4E99-ABFE-D9EF3761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3587-3984-4A07-9E40-29E7FF126D0D}" type="datetimeFigureOut">
              <a:rPr lang="he-IL"/>
              <a:pPr>
                <a:defRPr/>
              </a:pPr>
              <a:t>י"ד/שבט/תשפ"א</a:t>
            </a:fld>
            <a:endParaRPr lang="he-IL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B528A648-366D-4B27-9F77-33286B16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F92093C2-50AE-43A5-895E-ECE6239A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77720-7D59-4500-BEC8-0C24079121DB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74626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A2425D8C-7065-493D-9F09-9B65AEC3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DA0C-A2B5-4094-B898-C6A396F38A6C}" type="datetimeFigureOut">
              <a:rPr lang="he-IL"/>
              <a:pPr>
                <a:defRPr/>
              </a:pPr>
              <a:t>י"ד/שבט/תשפ"א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67B2D349-B7D3-45B5-819A-62D0D1F0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97A7F66D-2D15-4B18-A683-3B52A301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A2654-3D7D-4833-8E78-5DF79D349CD4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4326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ACE87E25-B4CC-4162-9B55-6A306FDE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14D3-982B-42CA-9EB9-9D9AD932BB76}" type="datetimeFigureOut">
              <a:rPr lang="he-IL"/>
              <a:pPr>
                <a:defRPr/>
              </a:pPr>
              <a:t>י"ד/שבט/תשפ"א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54911A06-C2F6-4E24-8FCB-AC5B293C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07055544-126E-4E53-941E-5F8CD9F0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3FE2D-01CB-4AF9-84E3-0665B50C2580}" type="slidenum">
              <a:rPr lang="he-IL" altLang="en-US"/>
              <a:pPr/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08475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>
            <a:extLst>
              <a:ext uri="{FF2B5EF4-FFF2-40B4-BE49-F238E27FC236}">
                <a16:creationId xmlns:a16="http://schemas.microsoft.com/office/drawing/2014/main" id="{011A02D0-7E79-4D19-AE28-9DE3DB17ED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id="{7718B148-821F-4050-A82E-608BC0D843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2202475-77B3-4FCD-BEE8-BA946DE35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0B203-7E1A-462C-BF51-CCDA13561ADB}" type="datetimeFigureOut">
              <a:rPr lang="he-IL"/>
              <a:pPr>
                <a:defRPr/>
              </a:pPr>
              <a:t>י"ד/שבט/תשפ"א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8FFEC8-6D6F-4A63-BA3D-48638A7AB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8E3D374-FEBA-4421-AAF3-EEFDC4EEB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E67DF8-A2A1-488E-BA76-35B0B5125D2F}" type="slidenum">
              <a:rPr lang="he-IL" altLang="en-US"/>
              <a:pPr/>
              <a:t>‹#›</a:t>
            </a:fld>
            <a:endParaRPr lang="he-I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E1451AF7-48DA-4C59-836B-1F3C9CB074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424E35A-1B00-4727-8DD9-C898B4D9436E}"/>
              </a:ext>
            </a:extLst>
          </p:cNvPr>
          <p:cNvSpPr/>
          <p:nvPr/>
        </p:nvSpPr>
        <p:spPr>
          <a:xfrm>
            <a:off x="665089" y="1760617"/>
            <a:ext cx="7627408" cy="31085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פעילות באיורים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לט"ו בשבט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61D9EF31-17BD-457F-B5FD-A80370F9783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12293" name="Picture 2" descr="F:\גדי ציורים\תמונה 169.jpg">
            <a:extLst>
              <a:ext uri="{FF2B5EF4-FFF2-40B4-BE49-F238E27FC236}">
                <a16:creationId xmlns:a16="http://schemas.microsoft.com/office/drawing/2014/main" id="{AD012E37-C7DA-49B3-B414-04D9D8F41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04813"/>
            <a:ext cx="8120062" cy="5903912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73D953C0-DBE7-4A92-8B8B-EED56C6780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13317" name="Picture 2" descr="F:\גדי ציורים\תמונה 170.jpg">
            <a:extLst>
              <a:ext uri="{FF2B5EF4-FFF2-40B4-BE49-F238E27FC236}">
                <a16:creationId xmlns:a16="http://schemas.microsoft.com/office/drawing/2014/main" id="{B99E06C5-F9F7-413C-854A-E4C3095D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04813"/>
            <a:ext cx="8021637" cy="5832475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843AB80A-D4F0-4547-B2D7-4F4469E5193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14341" name="Picture 2" descr="F:\גדי ציורים\תמונה 171.jpg">
            <a:extLst>
              <a:ext uri="{FF2B5EF4-FFF2-40B4-BE49-F238E27FC236}">
                <a16:creationId xmlns:a16="http://schemas.microsoft.com/office/drawing/2014/main" id="{893428CE-2B39-4A2B-A97F-DE0A5240F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218487" cy="5975350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800EAC16-3C16-45C3-A302-4A075EB978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15365" name="Picture 2" descr="F:\גדי ציורים\תמונה 172.jpg">
            <a:extLst>
              <a:ext uri="{FF2B5EF4-FFF2-40B4-BE49-F238E27FC236}">
                <a16:creationId xmlns:a16="http://schemas.microsoft.com/office/drawing/2014/main" id="{1F7B20B3-1CA1-4DDF-91C6-1098C137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375"/>
            <a:ext cx="8218488" cy="5975350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43B81C7B-2CAE-4BF9-9C34-761E57C36F4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16389" name="Picture 2" descr="F:\גדי ציורים\תמונה 173.jpg">
            <a:extLst>
              <a:ext uri="{FF2B5EF4-FFF2-40B4-BE49-F238E27FC236}">
                <a16:creationId xmlns:a16="http://schemas.microsoft.com/office/drawing/2014/main" id="{7B532FEE-9BBA-412A-960F-D8AE841C0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04813"/>
            <a:ext cx="8120063" cy="5903912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020C01AA-4E88-4278-A172-4040A0633B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17413" name="Picture 2" descr="F:\גדי ציורים\תמונה 174.jpg">
            <a:extLst>
              <a:ext uri="{FF2B5EF4-FFF2-40B4-BE49-F238E27FC236}">
                <a16:creationId xmlns:a16="http://schemas.microsoft.com/office/drawing/2014/main" id="{EE849B3E-0E8D-4E7E-8C03-5765A32E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813"/>
            <a:ext cx="8218488" cy="5976937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6B4B8939-B7CB-42CD-AABE-4F9B71B050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18437" name="Picture 2" descr="F:\גדי ציורים\תמונה 175.jpg">
            <a:extLst>
              <a:ext uri="{FF2B5EF4-FFF2-40B4-BE49-F238E27FC236}">
                <a16:creationId xmlns:a16="http://schemas.microsoft.com/office/drawing/2014/main" id="{7B0A7547-5D82-4BED-9008-33E1E086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33375"/>
            <a:ext cx="8318500" cy="6048375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EBFCD0D7-325D-4A54-A98C-69BFAAF867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19461" name="Picture 2" descr="F:\גדי ציורים\תמונה 176.jpg">
            <a:extLst>
              <a:ext uri="{FF2B5EF4-FFF2-40B4-BE49-F238E27FC236}">
                <a16:creationId xmlns:a16="http://schemas.microsoft.com/office/drawing/2014/main" id="{93BE5049-1C84-4F44-AD49-89BAAAF3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76250"/>
            <a:ext cx="8120063" cy="5905500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20DBAA70-4C7A-4B06-BF87-A56FA002A48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20485" name="Picture 2" descr="F:\גדי ציורים\תמונה 177.jpg">
            <a:extLst>
              <a:ext uri="{FF2B5EF4-FFF2-40B4-BE49-F238E27FC236}">
                <a16:creationId xmlns:a16="http://schemas.microsoft.com/office/drawing/2014/main" id="{8A9675A8-7E63-45ED-B871-C9781B9C3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813"/>
            <a:ext cx="8218488" cy="5976937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5C8C3AF3-7D0A-494E-BB79-209171C52E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21509" name="Picture 2" descr="F:\גדי ציורים\תמונה 178.jpg">
            <a:extLst>
              <a:ext uri="{FF2B5EF4-FFF2-40B4-BE49-F238E27FC236}">
                <a16:creationId xmlns:a16="http://schemas.microsoft.com/office/drawing/2014/main" id="{D2CFB714-8F7E-4896-A0CB-9545EF3B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76250"/>
            <a:ext cx="8021637" cy="5832475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9F7E9248-27F7-4DFC-A4A3-545012A63ED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3077" name="Picture 2" descr="F:\גדי ציורים\dddd.jpg">
            <a:extLst>
              <a:ext uri="{FF2B5EF4-FFF2-40B4-BE49-F238E27FC236}">
                <a16:creationId xmlns:a16="http://schemas.microsoft.com/office/drawing/2014/main" id="{676E8D61-0466-4F89-90F4-756EE276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8120063" cy="5905500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3BA32CC2-50A5-4D1B-B7EB-1AA09F3387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22533" name="Picture 2" descr="F:\גדי ציורים\תמונה 179.jpg">
            <a:extLst>
              <a:ext uri="{FF2B5EF4-FFF2-40B4-BE49-F238E27FC236}">
                <a16:creationId xmlns:a16="http://schemas.microsoft.com/office/drawing/2014/main" id="{27AC0B8F-9A05-44FC-AD5A-E3967B41C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04813"/>
            <a:ext cx="8120063" cy="5903912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4180E1D1-680C-42FF-896F-5A92D404BF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23557" name="Picture 2" descr="F:\גדי ציורים\תמונה 180.jpg">
            <a:extLst>
              <a:ext uri="{FF2B5EF4-FFF2-40B4-BE49-F238E27FC236}">
                <a16:creationId xmlns:a16="http://schemas.microsoft.com/office/drawing/2014/main" id="{3B33BD9C-FB85-4337-BEFC-6E2AE6C92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8120063" cy="5905500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A31CB523-8561-49EA-B767-3E6CE6A267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24581" name="Picture 2" descr="F:\גדי ציורים\תמונה 181.jpg">
            <a:extLst>
              <a:ext uri="{FF2B5EF4-FFF2-40B4-BE49-F238E27FC236}">
                <a16:creationId xmlns:a16="http://schemas.microsoft.com/office/drawing/2014/main" id="{F7B000F5-B3F3-4D0C-A0EB-572FFEE87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218487" cy="5976937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9C508319-7503-49EB-84FE-779A742E6D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25605" name="Picture 2" descr="F:\גדי ציורים\תמונה 182.jpg">
            <a:extLst>
              <a:ext uri="{FF2B5EF4-FFF2-40B4-BE49-F238E27FC236}">
                <a16:creationId xmlns:a16="http://schemas.microsoft.com/office/drawing/2014/main" id="{A792A9DE-B71B-4AF0-A489-E63D8F49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04813"/>
            <a:ext cx="8120063" cy="5903912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137D581C-A5B7-4E9D-A411-0FA5EC502AD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26629" name="Picture 2" descr="F:\גדי ציורים\תמונה 183.jpg">
            <a:extLst>
              <a:ext uri="{FF2B5EF4-FFF2-40B4-BE49-F238E27FC236}">
                <a16:creationId xmlns:a16="http://schemas.microsoft.com/office/drawing/2014/main" id="{CBB73608-2F50-4725-BC52-C9CB6E8C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120063" cy="5903912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F3B30E5E-D449-4F00-803B-88D093BD41E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4101" name="Picture 2" descr="F:\גדי ציורים\dfdes.jpg">
            <a:extLst>
              <a:ext uri="{FF2B5EF4-FFF2-40B4-BE49-F238E27FC236}">
                <a16:creationId xmlns:a16="http://schemas.microsoft.com/office/drawing/2014/main" id="{36FC2E92-DD33-4785-833B-21189B6F7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8064500" cy="5864225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18DA7160-5BD8-4682-830C-17015599321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5125" name="Picture 2" descr="F:\גדי ציורים\fdf.jpg">
            <a:extLst>
              <a:ext uri="{FF2B5EF4-FFF2-40B4-BE49-F238E27FC236}">
                <a16:creationId xmlns:a16="http://schemas.microsoft.com/office/drawing/2014/main" id="{4317A99F-953C-4C59-B7DA-897208785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250"/>
            <a:ext cx="8120063" cy="5905500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9B35B6FF-834F-429F-86F4-70686AEDB3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6149" name="Picture 2" descr="F:\גדי ציורים\fdsf.jpg">
            <a:extLst>
              <a:ext uri="{FF2B5EF4-FFF2-40B4-BE49-F238E27FC236}">
                <a16:creationId xmlns:a16="http://schemas.microsoft.com/office/drawing/2014/main" id="{792C6682-E867-4B5F-BBCA-4DDC1B0F0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8039100" cy="5846763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1788D1E9-945A-4ACB-ABAE-5E0305F17A0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8197" name="Picture 2" descr="F:\גדי ציורים\nmjn.jpg">
            <a:extLst>
              <a:ext uri="{FF2B5EF4-FFF2-40B4-BE49-F238E27FC236}">
                <a16:creationId xmlns:a16="http://schemas.microsoft.com/office/drawing/2014/main" id="{5D4CBF9A-E3CD-44A3-8D8D-62D4749C3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76250"/>
            <a:ext cx="8120062" cy="5905500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2E59B618-A553-4913-96E7-6F340F82BF2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9221" name="Picture 2" descr="F:\גדי ציורים\sdsds.jpg">
            <a:extLst>
              <a:ext uri="{FF2B5EF4-FFF2-40B4-BE49-F238E27FC236}">
                <a16:creationId xmlns:a16="http://schemas.microsoft.com/office/drawing/2014/main" id="{17347388-E73C-43AA-BD4E-4CCB35CC4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813"/>
            <a:ext cx="8218488" cy="5976937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E6CFC40A-9784-45F1-80B7-F12F318250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10245" name="Picture 2" descr="F:\גדי ציורים\vn.jpg">
            <a:extLst>
              <a:ext uri="{FF2B5EF4-FFF2-40B4-BE49-F238E27FC236}">
                <a16:creationId xmlns:a16="http://schemas.microsoft.com/office/drawing/2014/main" id="{E1642F52-22E2-4CC2-8E18-BB1CC0FB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76250"/>
            <a:ext cx="8021637" cy="5832475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6F147287-FA40-42EA-B49E-93228A7A06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11269" name="Picture 2" descr="F:\גדי ציורים\xx.jpg">
            <a:extLst>
              <a:ext uri="{FF2B5EF4-FFF2-40B4-BE49-F238E27FC236}">
                <a16:creationId xmlns:a16="http://schemas.microsoft.com/office/drawing/2014/main" id="{AF68C4B1-6CEE-46C9-B767-F47DE71E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120063" cy="5903912"/>
          </a:xfrm>
          <a:prstGeom prst="rect">
            <a:avLst/>
          </a:prstGeom>
          <a:noFill/>
          <a:ln w="1270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</Words>
  <Application>Microsoft Office PowerPoint</Application>
  <PresentationFormat>‫הצגה על המסך (4:3)</PresentationFormat>
  <Paragraphs>3</Paragraphs>
  <Slides>24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7" baseType="lpstr">
      <vt:lpstr>Arial</vt:lpstr>
      <vt:lpstr>Calibri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hadad</dc:creator>
  <cp:lastModifiedBy>USER</cp:lastModifiedBy>
  <cp:revision>10</cp:revision>
  <dcterms:created xsi:type="dcterms:W3CDTF">2011-01-18T14:54:39Z</dcterms:created>
  <dcterms:modified xsi:type="dcterms:W3CDTF">2021-01-27T15:20:03Z</dcterms:modified>
</cp:coreProperties>
</file>